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sket Mono" charset="1" panose="020B0509050000020004"/>
      <p:regular r:id="rId10"/>
    </p:embeddedFont>
    <p:embeddedFont>
      <p:font typeface="Disket Mono Bold" charset="1" panose="020B0509050000020004"/>
      <p:regular r:id="rId11"/>
    </p:embeddedFont>
    <p:embeddedFont>
      <p:font typeface="Garet" charset="1" panose="00000000000000000000"/>
      <p:regular r:id="rId12"/>
    </p:embeddedFont>
    <p:embeddedFont>
      <p:font typeface="Garet Bold" charset="1" panose="00000000000000000000"/>
      <p:regular r:id="rId13"/>
    </p:embeddedFont>
    <p:embeddedFont>
      <p:font typeface="Garet Italics" charset="1" panose="00000000000000000000"/>
      <p:regular r:id="rId14"/>
    </p:embeddedFont>
    <p:embeddedFont>
      <p:font typeface="Garet Bold Italics" charset="1" panose="00000000000000000000"/>
      <p:regular r:id="rId15"/>
    </p:embeddedFont>
    <p:embeddedFont>
      <p:font typeface="Arcade Gamer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gif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5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5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8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gif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gif" Type="http://schemas.openxmlformats.org/officeDocument/2006/relationships/image"/><Relationship Id="rId17" Target="../media/image15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9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868" y="37456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449375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1492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65114" y="596383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7" y="0"/>
                </a:lnTo>
                <a:lnTo>
                  <a:pt x="2087037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605846" y="6471386"/>
            <a:ext cx="978075" cy="934061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-1193037">
            <a:off x="16676932" y="7330792"/>
            <a:ext cx="1447724" cy="1214278"/>
          </a:xfrm>
          <a:custGeom>
            <a:avLst/>
            <a:gdLst/>
            <a:ahLst/>
            <a:cxnLst/>
            <a:rect r="r" b="b" t="t" l="l"/>
            <a:pathLst>
              <a:path h="1214278" w="1447724">
                <a:moveTo>
                  <a:pt x="0" y="0"/>
                </a:moveTo>
                <a:lnTo>
                  <a:pt x="1447724" y="0"/>
                </a:lnTo>
                <a:lnTo>
                  <a:pt x="1447724" y="1214279"/>
                </a:lnTo>
                <a:lnTo>
                  <a:pt x="0" y="12142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256566">
            <a:off x="15196064" y="7139393"/>
            <a:ext cx="1292683" cy="909726"/>
          </a:xfrm>
          <a:custGeom>
            <a:avLst/>
            <a:gdLst/>
            <a:ahLst/>
            <a:cxnLst/>
            <a:rect r="r" b="b" t="t" l="l"/>
            <a:pathLst>
              <a:path h="909726" w="1292683">
                <a:moveTo>
                  <a:pt x="0" y="0"/>
                </a:moveTo>
                <a:lnTo>
                  <a:pt x="1292683" y="0"/>
                </a:lnTo>
                <a:lnTo>
                  <a:pt x="1292683" y="909726"/>
                </a:lnTo>
                <a:lnTo>
                  <a:pt x="0" y="909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331064">
            <a:off x="16294859" y="5745402"/>
            <a:ext cx="1463012" cy="1320369"/>
          </a:xfrm>
          <a:custGeom>
            <a:avLst/>
            <a:gdLst/>
            <a:ahLst/>
            <a:cxnLst/>
            <a:rect r="r" b="b" t="t" l="l"/>
            <a:pathLst>
              <a:path h="1320369" w="1463012">
                <a:moveTo>
                  <a:pt x="0" y="0"/>
                </a:moveTo>
                <a:lnTo>
                  <a:pt x="1463012" y="0"/>
                </a:lnTo>
                <a:lnTo>
                  <a:pt x="1463012" y="1320369"/>
                </a:lnTo>
                <a:lnTo>
                  <a:pt x="0" y="13203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67030" y="6433394"/>
            <a:ext cx="3646475" cy="3853606"/>
          </a:xfrm>
          <a:custGeom>
            <a:avLst/>
            <a:gdLst/>
            <a:ahLst/>
            <a:cxnLst/>
            <a:rect r="r" b="b" t="t" l="l"/>
            <a:pathLst>
              <a:path h="3853606" w="3646475">
                <a:moveTo>
                  <a:pt x="0" y="0"/>
                </a:moveTo>
                <a:lnTo>
                  <a:pt x="3646475" y="0"/>
                </a:lnTo>
                <a:lnTo>
                  <a:pt x="3646475" y="3853606"/>
                </a:lnTo>
                <a:lnTo>
                  <a:pt x="0" y="38536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46391" y="2178451"/>
            <a:ext cx="10995218" cy="522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2"/>
              </a:lnSpc>
            </a:pPr>
            <a:r>
              <a:rPr lang="en-US" sz="7234">
                <a:solidFill>
                  <a:srgbClr val="FF63D8"/>
                </a:solidFill>
                <a:latin typeface="Arcade Gamer"/>
              </a:rPr>
              <a:t>HW#2</a:t>
            </a:r>
          </a:p>
          <a:p>
            <a:pPr algn="ctr">
              <a:lnSpc>
                <a:spcPts val="8102"/>
              </a:lnSpc>
            </a:pPr>
            <a:r>
              <a:rPr lang="en-US" sz="7234">
                <a:solidFill>
                  <a:srgbClr val="FF63D8"/>
                </a:solidFill>
                <a:latin typeface="Arcade Gamer"/>
              </a:rPr>
              <a:t>INDONESIAN STREET FOOD IMAGE GENERATION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076178" y="1585346"/>
            <a:ext cx="1370604" cy="1522894"/>
          </a:xfrm>
          <a:custGeom>
            <a:avLst/>
            <a:gdLst/>
            <a:ahLst/>
            <a:cxnLst/>
            <a:rect r="r" b="b" t="t" l="l"/>
            <a:pathLst>
              <a:path h="1522894" w="1370604">
                <a:moveTo>
                  <a:pt x="0" y="0"/>
                </a:moveTo>
                <a:lnTo>
                  <a:pt x="1370605" y="0"/>
                </a:lnTo>
                <a:lnTo>
                  <a:pt x="1370605" y="1522894"/>
                </a:lnTo>
                <a:lnTo>
                  <a:pt x="0" y="15228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49547" y="8687407"/>
            <a:ext cx="2188906" cy="4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5"/>
              </a:lnSpc>
              <a:spcBef>
                <a:spcPct val="0"/>
              </a:spcBef>
            </a:pPr>
            <a:r>
              <a:rPr lang="en-US" sz="2325">
                <a:solidFill>
                  <a:srgbClr val="FFFFFF"/>
                </a:solidFill>
                <a:latin typeface="Disket Mono"/>
              </a:rPr>
              <a:t>kelompok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720" y="248669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014378"/>
            <a:ext cx="14200387" cy="7243922"/>
          </a:xfrm>
          <a:custGeom>
            <a:avLst/>
            <a:gdLst/>
            <a:ahLst/>
            <a:cxnLst/>
            <a:rect r="r" b="b" t="t" l="l"/>
            <a:pathLst>
              <a:path h="7243922" w="14200387">
                <a:moveTo>
                  <a:pt x="0" y="0"/>
                </a:moveTo>
                <a:lnTo>
                  <a:pt x="14200387" y="0"/>
                </a:lnTo>
                <a:lnTo>
                  <a:pt x="14200387" y="7243922"/>
                </a:lnTo>
                <a:lnTo>
                  <a:pt x="0" y="7243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720" y="248669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169" y="1566167"/>
            <a:ext cx="11463422" cy="8285443"/>
          </a:xfrm>
          <a:custGeom>
            <a:avLst/>
            <a:gdLst/>
            <a:ahLst/>
            <a:cxnLst/>
            <a:rect r="r" b="b" t="t" l="l"/>
            <a:pathLst>
              <a:path h="8285443" w="11463422">
                <a:moveTo>
                  <a:pt x="0" y="0"/>
                </a:moveTo>
                <a:lnTo>
                  <a:pt x="11463421" y="0"/>
                </a:lnTo>
                <a:lnTo>
                  <a:pt x="11463421" y="8285443"/>
                </a:lnTo>
                <a:lnTo>
                  <a:pt x="0" y="8285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0024" y="534974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6" y="0"/>
                </a:lnTo>
                <a:lnTo>
                  <a:pt x="3983856" y="987452"/>
                </a:lnTo>
                <a:lnTo>
                  <a:pt x="0" y="987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9273" y="2575057"/>
            <a:ext cx="17149454" cy="6683243"/>
          </a:xfrm>
          <a:custGeom>
            <a:avLst/>
            <a:gdLst/>
            <a:ahLst/>
            <a:cxnLst/>
            <a:rect r="r" b="b" t="t" l="l"/>
            <a:pathLst>
              <a:path h="6683243" w="17149454">
                <a:moveTo>
                  <a:pt x="0" y="0"/>
                </a:moveTo>
                <a:lnTo>
                  <a:pt x="17149454" y="0"/>
                </a:lnTo>
                <a:lnTo>
                  <a:pt x="17149454" y="6683243"/>
                </a:lnTo>
                <a:lnTo>
                  <a:pt x="0" y="6683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0024" y="534974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6" y="0"/>
                </a:lnTo>
                <a:lnTo>
                  <a:pt x="3983856" y="987452"/>
                </a:lnTo>
                <a:lnTo>
                  <a:pt x="0" y="987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5244" y="1970657"/>
            <a:ext cx="12379299" cy="7991115"/>
          </a:xfrm>
          <a:custGeom>
            <a:avLst/>
            <a:gdLst/>
            <a:ahLst/>
            <a:cxnLst/>
            <a:rect r="r" b="b" t="t" l="l"/>
            <a:pathLst>
              <a:path h="7991115" w="12379299">
                <a:moveTo>
                  <a:pt x="0" y="0"/>
                </a:moveTo>
                <a:lnTo>
                  <a:pt x="12379299" y="0"/>
                </a:lnTo>
                <a:lnTo>
                  <a:pt x="12379299" y="7991115"/>
                </a:lnTo>
                <a:lnTo>
                  <a:pt x="0" y="7991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982" y="2514517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4521" y="4135627"/>
            <a:ext cx="16758959" cy="3759215"/>
          </a:xfrm>
          <a:custGeom>
            <a:avLst/>
            <a:gdLst/>
            <a:ahLst/>
            <a:cxnLst/>
            <a:rect r="r" b="b" t="t" l="l"/>
            <a:pathLst>
              <a:path h="3759215" w="16758959">
                <a:moveTo>
                  <a:pt x="0" y="0"/>
                </a:moveTo>
                <a:lnTo>
                  <a:pt x="16758958" y="0"/>
                </a:lnTo>
                <a:lnTo>
                  <a:pt x="16758958" y="3759215"/>
                </a:lnTo>
                <a:lnTo>
                  <a:pt x="0" y="375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72" y="1028700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8287" y="0"/>
            <a:ext cx="7521013" cy="10125851"/>
          </a:xfrm>
          <a:custGeom>
            <a:avLst/>
            <a:gdLst/>
            <a:ahLst/>
            <a:cxnLst/>
            <a:rect r="r" b="b" t="t" l="l"/>
            <a:pathLst>
              <a:path h="10125851" w="7521013">
                <a:moveTo>
                  <a:pt x="0" y="0"/>
                </a:moveTo>
                <a:lnTo>
                  <a:pt x="7521013" y="0"/>
                </a:lnTo>
                <a:lnTo>
                  <a:pt x="7521013" y="10125851"/>
                </a:lnTo>
                <a:lnTo>
                  <a:pt x="0" y="10125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7891" y="169019"/>
            <a:ext cx="3626817" cy="6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Disket Mono"/>
              </a:rPr>
              <a:t>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7153" y="4602775"/>
            <a:ext cx="7392149" cy="254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</a:pPr>
            <a:r>
              <a:rPr lang="en-US" sz="3633">
                <a:solidFill>
                  <a:srgbClr val="FFFFFF"/>
                </a:solidFill>
                <a:latin typeface="Disket Mono"/>
              </a:rPr>
              <a:t>Hasilnya akan disimpan di train -&gt; DCGAN -&gt; train_dcgan.pth</a:t>
            </a:r>
          </a:p>
          <a:p>
            <a:pPr>
              <a:lnSpc>
                <a:spcPts val="50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72" y="1028700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82943"/>
            <a:ext cx="9570075" cy="2871023"/>
          </a:xfrm>
          <a:custGeom>
            <a:avLst/>
            <a:gdLst/>
            <a:ahLst/>
            <a:cxnLst/>
            <a:rect r="r" b="b" t="t" l="l"/>
            <a:pathLst>
              <a:path h="2871023" w="9570075">
                <a:moveTo>
                  <a:pt x="0" y="0"/>
                </a:moveTo>
                <a:lnTo>
                  <a:pt x="9570075" y="0"/>
                </a:lnTo>
                <a:lnTo>
                  <a:pt x="9570075" y="2871023"/>
                </a:lnTo>
                <a:lnTo>
                  <a:pt x="0" y="2871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37344" y="7066010"/>
            <a:ext cx="9570075" cy="2748851"/>
          </a:xfrm>
          <a:custGeom>
            <a:avLst/>
            <a:gdLst/>
            <a:ahLst/>
            <a:cxnLst/>
            <a:rect r="r" b="b" t="t" l="l"/>
            <a:pathLst>
              <a:path h="2748851" w="9570075">
                <a:moveTo>
                  <a:pt x="0" y="0"/>
                </a:moveTo>
                <a:lnTo>
                  <a:pt x="9570076" y="0"/>
                </a:lnTo>
                <a:lnTo>
                  <a:pt x="9570076" y="2748851"/>
                </a:lnTo>
                <a:lnTo>
                  <a:pt x="0" y="2748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891" y="169019"/>
            <a:ext cx="3626817" cy="6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Disket Mono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416" y="2374775"/>
            <a:ext cx="5176585" cy="88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2"/>
              </a:lnSpc>
              <a:spcBef>
                <a:spcPct val="0"/>
              </a:spcBef>
            </a:pPr>
            <a:r>
              <a:rPr lang="en-US" sz="2544">
                <a:solidFill>
                  <a:srgbClr val="FFFFFF"/>
                </a:solidFill>
                <a:latin typeface="Disket Mono"/>
              </a:rPr>
              <a:t>lalu hasil pada tensor akan seperti ini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15891"/>
            <a:ext cx="3626817" cy="6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Disket Mono"/>
              </a:rPr>
              <a:t>real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78176" y="6203846"/>
            <a:ext cx="3626817" cy="6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Disket Mono"/>
              </a:rPr>
              <a:t>fake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0835" y="1062262"/>
            <a:ext cx="5176585" cy="178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2"/>
              </a:lnSpc>
            </a:pPr>
            <a:r>
              <a:rPr lang="en-US" sz="2544">
                <a:solidFill>
                  <a:srgbClr val="FFFFFF"/>
                </a:solidFill>
                <a:latin typeface="Disket Mono"/>
              </a:rPr>
              <a:t>Hasilnya disimpan di folder logs -&gt; fake dan real</a:t>
            </a:r>
          </a:p>
          <a:p>
            <a:pPr>
              <a:lnSpc>
                <a:spcPts val="35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009" y="3081516"/>
            <a:ext cx="17025983" cy="5776673"/>
          </a:xfrm>
          <a:custGeom>
            <a:avLst/>
            <a:gdLst/>
            <a:ahLst/>
            <a:cxnLst/>
            <a:rect r="r" b="b" t="t" l="l"/>
            <a:pathLst>
              <a:path h="5776673" w="17025983">
                <a:moveTo>
                  <a:pt x="0" y="0"/>
                </a:moveTo>
                <a:lnTo>
                  <a:pt x="17025982" y="0"/>
                </a:lnTo>
                <a:lnTo>
                  <a:pt x="17025982" y="5776672"/>
                </a:lnTo>
                <a:lnTo>
                  <a:pt x="0" y="5776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1009" y="1297260"/>
            <a:ext cx="4813655" cy="1084157"/>
          </a:xfrm>
          <a:custGeom>
            <a:avLst/>
            <a:gdLst/>
            <a:ahLst/>
            <a:cxnLst/>
            <a:rect r="r" b="b" t="t" l="l"/>
            <a:pathLst>
              <a:path h="1084157" w="4813655">
                <a:moveTo>
                  <a:pt x="0" y="0"/>
                </a:moveTo>
                <a:lnTo>
                  <a:pt x="4813655" y="0"/>
                </a:lnTo>
                <a:lnTo>
                  <a:pt x="4813655" y="1084156"/>
                </a:lnTo>
                <a:lnTo>
                  <a:pt x="0" y="1084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1009" y="1297260"/>
            <a:ext cx="4813655" cy="1084157"/>
          </a:xfrm>
          <a:custGeom>
            <a:avLst/>
            <a:gdLst/>
            <a:ahLst/>
            <a:cxnLst/>
            <a:rect r="r" b="b" t="t" l="l"/>
            <a:pathLst>
              <a:path h="1084157" w="4813655">
                <a:moveTo>
                  <a:pt x="0" y="0"/>
                </a:moveTo>
                <a:lnTo>
                  <a:pt x="4813655" y="0"/>
                </a:lnTo>
                <a:lnTo>
                  <a:pt x="4813655" y="1084156"/>
                </a:lnTo>
                <a:lnTo>
                  <a:pt x="0" y="1084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1009" y="3154458"/>
            <a:ext cx="16628291" cy="6457807"/>
          </a:xfrm>
          <a:custGeom>
            <a:avLst/>
            <a:gdLst/>
            <a:ahLst/>
            <a:cxnLst/>
            <a:rect r="r" b="b" t="t" l="l"/>
            <a:pathLst>
              <a:path h="6457807" w="16628291">
                <a:moveTo>
                  <a:pt x="0" y="0"/>
                </a:moveTo>
                <a:lnTo>
                  <a:pt x="16628291" y="0"/>
                </a:lnTo>
                <a:lnTo>
                  <a:pt x="16628291" y="6457807"/>
                </a:lnTo>
                <a:lnTo>
                  <a:pt x="0" y="6457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6416" y="5143500"/>
            <a:ext cx="15001872" cy="813931"/>
          </a:xfrm>
          <a:custGeom>
            <a:avLst/>
            <a:gdLst/>
            <a:ahLst/>
            <a:cxnLst/>
            <a:rect r="r" b="b" t="t" l="l"/>
            <a:pathLst>
              <a:path h="813931" w="15001872">
                <a:moveTo>
                  <a:pt x="0" y="0"/>
                </a:moveTo>
                <a:lnTo>
                  <a:pt x="15001872" y="0"/>
                </a:lnTo>
                <a:lnTo>
                  <a:pt x="15001872" y="813931"/>
                </a:lnTo>
                <a:lnTo>
                  <a:pt x="0" y="813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4935" y="2771684"/>
            <a:ext cx="3626817" cy="6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7"/>
              </a:lnSpc>
              <a:spcBef>
                <a:spcPct val="0"/>
              </a:spcBef>
            </a:pPr>
            <a:r>
              <a:rPr lang="en-US" sz="3633">
                <a:solidFill>
                  <a:srgbClr val="FFFFFF"/>
                </a:solidFill>
                <a:latin typeface="Disket Mono"/>
              </a:rPr>
              <a:t>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4935" y="6205081"/>
            <a:ext cx="13667305" cy="88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2"/>
              </a:lnSpc>
            </a:pPr>
            <a:r>
              <a:rPr lang="en-US" sz="2544">
                <a:solidFill>
                  <a:srgbClr val="FFFFFF"/>
                </a:solidFill>
                <a:latin typeface="Disket Mono"/>
              </a:rPr>
              <a:t>Dan hasilnya akan disimpan di test -&gt; DCGAN berupa gambar.</a:t>
            </a:r>
          </a:p>
          <a:p>
            <a:pPr>
              <a:lnSpc>
                <a:spcPts val="356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6416" y="3700929"/>
            <a:ext cx="3805336" cy="857058"/>
          </a:xfrm>
          <a:custGeom>
            <a:avLst/>
            <a:gdLst/>
            <a:ahLst/>
            <a:cxnLst/>
            <a:rect r="r" b="b" t="t" l="l"/>
            <a:pathLst>
              <a:path h="857058" w="3805336">
                <a:moveTo>
                  <a:pt x="0" y="0"/>
                </a:moveTo>
                <a:lnTo>
                  <a:pt x="3805336" y="0"/>
                </a:lnTo>
                <a:lnTo>
                  <a:pt x="3805336" y="857058"/>
                </a:lnTo>
                <a:lnTo>
                  <a:pt x="0" y="85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8488F4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522830" y="286319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32441" y="2467743"/>
            <a:ext cx="11998654" cy="6790557"/>
          </a:xfrm>
          <a:custGeom>
            <a:avLst/>
            <a:gdLst/>
            <a:ahLst/>
            <a:cxnLst/>
            <a:rect r="r" b="b" t="t" l="l"/>
            <a:pathLst>
              <a:path h="6790557" w="11998654">
                <a:moveTo>
                  <a:pt x="0" y="0"/>
                </a:moveTo>
                <a:lnTo>
                  <a:pt x="11998653" y="0"/>
                </a:lnTo>
                <a:lnTo>
                  <a:pt x="11998653" y="6790557"/>
                </a:lnTo>
                <a:lnTo>
                  <a:pt x="0" y="67905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37486" y="7999804"/>
            <a:ext cx="1454416" cy="1038089"/>
          </a:xfrm>
          <a:custGeom>
            <a:avLst/>
            <a:gdLst/>
            <a:ahLst/>
            <a:cxnLst/>
            <a:rect r="r" b="b" t="t" l="l"/>
            <a:pathLst>
              <a:path h="1038089" w="1454416">
                <a:moveTo>
                  <a:pt x="0" y="0"/>
                </a:moveTo>
                <a:lnTo>
                  <a:pt x="1454415" y="0"/>
                </a:lnTo>
                <a:lnTo>
                  <a:pt x="1454415" y="1038089"/>
                </a:lnTo>
                <a:lnTo>
                  <a:pt x="0" y="1038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98698" y="1079315"/>
            <a:ext cx="4760602" cy="122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2"/>
              </a:lnSpc>
            </a:pPr>
            <a:r>
              <a:rPr lang="en-US" sz="4171">
                <a:solidFill>
                  <a:srgbClr val="FF63D8"/>
                </a:solidFill>
                <a:latin typeface="Arcade Gamer"/>
              </a:rPr>
              <a:t>THE ASSIGNMENT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175823" y="3185852"/>
            <a:ext cx="8429262" cy="10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4"/>
              </a:lnSpc>
            </a:pPr>
            <a:r>
              <a:rPr lang="en-US" sz="7075">
                <a:solidFill>
                  <a:srgbClr val="FF63D8"/>
                </a:solidFill>
                <a:latin typeface="Arcade Gamer"/>
              </a:rPr>
              <a:t>TERIMA KASIH!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0" y="4267384"/>
            <a:ext cx="5865260" cy="6198425"/>
          </a:xfrm>
          <a:custGeom>
            <a:avLst/>
            <a:gdLst/>
            <a:ahLst/>
            <a:cxnLst/>
            <a:rect r="r" b="b" t="t" l="l"/>
            <a:pathLst>
              <a:path h="6198425" w="5865260">
                <a:moveTo>
                  <a:pt x="0" y="0"/>
                </a:moveTo>
                <a:lnTo>
                  <a:pt x="5865260" y="0"/>
                </a:lnTo>
                <a:lnTo>
                  <a:pt x="5865260" y="6198425"/>
                </a:lnTo>
                <a:lnTo>
                  <a:pt x="0" y="61984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79864"/>
            <a:ext cx="16448578" cy="7706537"/>
          </a:xfrm>
          <a:custGeom>
            <a:avLst/>
            <a:gdLst/>
            <a:ahLst/>
            <a:cxnLst/>
            <a:rect r="r" b="b" t="t" l="l"/>
            <a:pathLst>
              <a:path h="7706537" w="16448578">
                <a:moveTo>
                  <a:pt x="0" y="0"/>
                </a:moveTo>
                <a:lnTo>
                  <a:pt x="16448578" y="0"/>
                </a:lnTo>
                <a:lnTo>
                  <a:pt x="16448578" y="7706537"/>
                </a:lnTo>
                <a:lnTo>
                  <a:pt x="0" y="770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490" y="652816"/>
            <a:ext cx="3813639" cy="751769"/>
          </a:xfrm>
          <a:custGeom>
            <a:avLst/>
            <a:gdLst/>
            <a:ahLst/>
            <a:cxnLst/>
            <a:rect r="r" b="b" t="t" l="l"/>
            <a:pathLst>
              <a:path h="751769" w="3813639">
                <a:moveTo>
                  <a:pt x="0" y="0"/>
                </a:moveTo>
                <a:lnTo>
                  <a:pt x="3813639" y="0"/>
                </a:lnTo>
                <a:lnTo>
                  <a:pt x="3813639" y="751768"/>
                </a:lnTo>
                <a:lnTo>
                  <a:pt x="0" y="751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52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62009" y="4087163"/>
            <a:ext cx="6397291" cy="204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5"/>
              </a:lnSpc>
            </a:pPr>
            <a:r>
              <a:rPr lang="en-US" sz="2325">
                <a:solidFill>
                  <a:srgbClr val="FFFFFF"/>
                </a:solidFill>
                <a:latin typeface="Disket Mono"/>
              </a:rPr>
              <a:t>Berikut adalah beberapa code yang akan digunakan untuk train model dcgan.</a:t>
            </a:r>
          </a:p>
          <a:p>
            <a:pPr>
              <a:lnSpc>
                <a:spcPts val="3255"/>
              </a:lnSpc>
            </a:pPr>
          </a:p>
          <a:p>
            <a:pPr>
              <a:lnSpc>
                <a:spcPts val="32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490" y="652816"/>
            <a:ext cx="3813639" cy="751769"/>
          </a:xfrm>
          <a:custGeom>
            <a:avLst/>
            <a:gdLst/>
            <a:ahLst/>
            <a:cxnLst/>
            <a:rect r="r" b="b" t="t" l="l"/>
            <a:pathLst>
              <a:path h="751769" w="3813639">
                <a:moveTo>
                  <a:pt x="0" y="0"/>
                </a:moveTo>
                <a:lnTo>
                  <a:pt x="3813639" y="0"/>
                </a:lnTo>
                <a:lnTo>
                  <a:pt x="3813639" y="751768"/>
                </a:lnTo>
                <a:lnTo>
                  <a:pt x="0" y="751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5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490" y="1706850"/>
            <a:ext cx="15078170" cy="8403115"/>
          </a:xfrm>
          <a:custGeom>
            <a:avLst/>
            <a:gdLst/>
            <a:ahLst/>
            <a:cxnLst/>
            <a:rect r="r" b="b" t="t" l="l"/>
            <a:pathLst>
              <a:path h="8403115" w="15078170">
                <a:moveTo>
                  <a:pt x="0" y="0"/>
                </a:moveTo>
                <a:lnTo>
                  <a:pt x="15078170" y="0"/>
                </a:lnTo>
                <a:lnTo>
                  <a:pt x="15078170" y="8403114"/>
                </a:lnTo>
                <a:lnTo>
                  <a:pt x="0" y="8403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490" y="652816"/>
            <a:ext cx="3813639" cy="751769"/>
          </a:xfrm>
          <a:custGeom>
            <a:avLst/>
            <a:gdLst/>
            <a:ahLst/>
            <a:cxnLst/>
            <a:rect r="r" b="b" t="t" l="l"/>
            <a:pathLst>
              <a:path h="751769" w="3813639">
                <a:moveTo>
                  <a:pt x="0" y="0"/>
                </a:moveTo>
                <a:lnTo>
                  <a:pt x="3813639" y="0"/>
                </a:lnTo>
                <a:lnTo>
                  <a:pt x="3813639" y="751768"/>
                </a:lnTo>
                <a:lnTo>
                  <a:pt x="0" y="751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5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677536"/>
            <a:ext cx="14793858" cy="8340703"/>
          </a:xfrm>
          <a:custGeom>
            <a:avLst/>
            <a:gdLst/>
            <a:ahLst/>
            <a:cxnLst/>
            <a:rect r="r" b="b" t="t" l="l"/>
            <a:pathLst>
              <a:path h="8340703" w="14793858">
                <a:moveTo>
                  <a:pt x="0" y="0"/>
                </a:moveTo>
                <a:lnTo>
                  <a:pt x="14793858" y="0"/>
                </a:lnTo>
                <a:lnTo>
                  <a:pt x="14793858" y="8340703"/>
                </a:lnTo>
                <a:lnTo>
                  <a:pt x="0" y="8340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490" y="652816"/>
            <a:ext cx="3813639" cy="751769"/>
          </a:xfrm>
          <a:custGeom>
            <a:avLst/>
            <a:gdLst/>
            <a:ahLst/>
            <a:cxnLst/>
            <a:rect r="r" b="b" t="t" l="l"/>
            <a:pathLst>
              <a:path h="751769" w="3813639">
                <a:moveTo>
                  <a:pt x="0" y="0"/>
                </a:moveTo>
                <a:lnTo>
                  <a:pt x="3813639" y="0"/>
                </a:lnTo>
                <a:lnTo>
                  <a:pt x="3813639" y="751768"/>
                </a:lnTo>
                <a:lnTo>
                  <a:pt x="0" y="751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5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84411"/>
            <a:ext cx="11403266" cy="8522598"/>
          </a:xfrm>
          <a:custGeom>
            <a:avLst/>
            <a:gdLst/>
            <a:ahLst/>
            <a:cxnLst/>
            <a:rect r="r" b="b" t="t" l="l"/>
            <a:pathLst>
              <a:path h="8522598" w="11403266">
                <a:moveTo>
                  <a:pt x="0" y="0"/>
                </a:moveTo>
                <a:lnTo>
                  <a:pt x="11403266" y="0"/>
                </a:lnTo>
                <a:lnTo>
                  <a:pt x="11403266" y="8522598"/>
                </a:lnTo>
                <a:lnTo>
                  <a:pt x="0" y="85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490" y="2491961"/>
            <a:ext cx="3813639" cy="751769"/>
          </a:xfrm>
          <a:custGeom>
            <a:avLst/>
            <a:gdLst/>
            <a:ahLst/>
            <a:cxnLst/>
            <a:rect r="r" b="b" t="t" l="l"/>
            <a:pathLst>
              <a:path h="751769" w="3813639">
                <a:moveTo>
                  <a:pt x="0" y="0"/>
                </a:moveTo>
                <a:lnTo>
                  <a:pt x="3813639" y="0"/>
                </a:lnTo>
                <a:lnTo>
                  <a:pt x="3813639" y="751769"/>
                </a:lnTo>
                <a:lnTo>
                  <a:pt x="0" y="75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5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490" y="3835411"/>
            <a:ext cx="15979810" cy="3506541"/>
          </a:xfrm>
          <a:custGeom>
            <a:avLst/>
            <a:gdLst/>
            <a:ahLst/>
            <a:cxnLst/>
            <a:rect r="r" b="b" t="t" l="l"/>
            <a:pathLst>
              <a:path h="3506541" w="15979810">
                <a:moveTo>
                  <a:pt x="0" y="0"/>
                </a:moveTo>
                <a:lnTo>
                  <a:pt x="15979810" y="0"/>
                </a:lnTo>
                <a:lnTo>
                  <a:pt x="15979810" y="3506542"/>
                </a:lnTo>
                <a:lnTo>
                  <a:pt x="0" y="3506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785" y="1597319"/>
            <a:ext cx="13258966" cy="8189361"/>
          </a:xfrm>
          <a:custGeom>
            <a:avLst/>
            <a:gdLst/>
            <a:ahLst/>
            <a:cxnLst/>
            <a:rect r="r" b="b" t="t" l="l"/>
            <a:pathLst>
              <a:path h="8189361" w="13258966">
                <a:moveTo>
                  <a:pt x="0" y="0"/>
                </a:moveTo>
                <a:lnTo>
                  <a:pt x="13258966" y="0"/>
                </a:lnTo>
                <a:lnTo>
                  <a:pt x="13258966" y="8189361"/>
                </a:lnTo>
                <a:lnTo>
                  <a:pt x="0" y="818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720" y="248669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000">
            <a:off x="-275242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720" y="248669"/>
            <a:ext cx="3983855" cy="987451"/>
          </a:xfrm>
          <a:custGeom>
            <a:avLst/>
            <a:gdLst/>
            <a:ahLst/>
            <a:cxnLst/>
            <a:rect r="r" b="b" t="t" l="l"/>
            <a:pathLst>
              <a:path h="987451" w="3983855">
                <a:moveTo>
                  <a:pt x="0" y="0"/>
                </a:moveTo>
                <a:lnTo>
                  <a:pt x="3983855" y="0"/>
                </a:lnTo>
                <a:lnTo>
                  <a:pt x="3983855" y="987451"/>
                </a:lnTo>
                <a:lnTo>
                  <a:pt x="0" y="987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4350" y="1663026"/>
            <a:ext cx="17521238" cy="7710545"/>
          </a:xfrm>
          <a:custGeom>
            <a:avLst/>
            <a:gdLst/>
            <a:ahLst/>
            <a:cxnLst/>
            <a:rect r="r" b="b" t="t" l="l"/>
            <a:pathLst>
              <a:path h="7710545" w="17521238">
                <a:moveTo>
                  <a:pt x="0" y="0"/>
                </a:moveTo>
                <a:lnTo>
                  <a:pt x="17521238" y="0"/>
                </a:lnTo>
                <a:lnTo>
                  <a:pt x="17521238" y="7710545"/>
                </a:lnTo>
                <a:lnTo>
                  <a:pt x="0" y="7710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DAFk_liB5og</dc:identifier>
  <dcterms:modified xsi:type="dcterms:W3CDTF">2011-08-01T06:04:30Z</dcterms:modified>
  <cp:revision>1</cp:revision>
  <dc:title>HW2_Kelompok 3</dc:title>
</cp:coreProperties>
</file>